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558" r:id="rId11"/>
    <p:sldId id="259" r:id="rId12"/>
    <p:sldId id="260" r:id="rId13"/>
    <p:sldId id="272" r:id="rId14"/>
    <p:sldId id="559" r:id="rId15"/>
    <p:sldId id="560" r:id="rId16"/>
    <p:sldId id="561" r:id="rId17"/>
    <p:sldId id="565" r:id="rId18"/>
    <p:sldId id="562" r:id="rId19"/>
    <p:sldId id="563" r:id="rId20"/>
    <p:sldId id="564" r:id="rId21"/>
    <p:sldId id="566" r:id="rId22"/>
    <p:sldId id="567" r:id="rId23"/>
    <p:sldId id="568" r:id="rId24"/>
    <p:sldId id="569" r:id="rId25"/>
    <p:sldId id="570" r:id="rId26"/>
    <p:sldId id="571" r:id="rId27"/>
    <p:sldId id="530" r:id="rId28"/>
    <p:sldId id="55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6" d="100"/>
          <a:sy n="66" d="100"/>
        </p:scale>
        <p:origin x="15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adik, Akash Harishchandra" userId="0205ffdf-1bb7-43a1-a005-dfc98670fe0e" providerId="ADAL" clId="{9A4F28B8-2422-47A4-BB15-42C722C151DE}"/>
    <pc:docChg chg="undo custSel modSld sldOrd">
      <pc:chgData name="Mahadik, Akash Harishchandra" userId="0205ffdf-1bb7-43a1-a005-dfc98670fe0e" providerId="ADAL" clId="{9A4F28B8-2422-47A4-BB15-42C722C151DE}" dt="2024-05-19T10:24:10.091" v="12" actId="1076"/>
      <pc:docMkLst>
        <pc:docMk/>
      </pc:docMkLst>
      <pc:sldChg chg="modSp mod">
        <pc:chgData name="Mahadik, Akash Harishchandra" userId="0205ffdf-1bb7-43a1-a005-dfc98670fe0e" providerId="ADAL" clId="{9A4F28B8-2422-47A4-BB15-42C722C151DE}" dt="2024-05-13T12:04:32.113" v="4" actId="20577"/>
        <pc:sldMkLst>
          <pc:docMk/>
          <pc:sldMk cId="670128555" sldId="559"/>
        </pc:sldMkLst>
        <pc:spChg chg="mod">
          <ac:chgData name="Mahadik, Akash Harishchandra" userId="0205ffdf-1bb7-43a1-a005-dfc98670fe0e" providerId="ADAL" clId="{9A4F28B8-2422-47A4-BB15-42C722C151DE}" dt="2024-05-13T12:04:32.113" v="4" actId="20577"/>
          <ac:spMkLst>
            <pc:docMk/>
            <pc:sldMk cId="670128555" sldId="559"/>
            <ac:spMk id="2" creationId="{5E8BB744-6374-4EDC-8D02-B80FA9F5D65F}"/>
          </ac:spMkLst>
        </pc:spChg>
      </pc:sldChg>
      <pc:sldChg chg="modSp mod">
        <pc:chgData name="Mahadik, Akash Harishchandra" userId="0205ffdf-1bb7-43a1-a005-dfc98670fe0e" providerId="ADAL" clId="{9A4F28B8-2422-47A4-BB15-42C722C151DE}" dt="2024-05-13T12:07:13.987" v="6" actId="20577"/>
        <pc:sldMkLst>
          <pc:docMk/>
          <pc:sldMk cId="3299265211" sldId="560"/>
        </pc:sldMkLst>
        <pc:spChg chg="mod">
          <ac:chgData name="Mahadik, Akash Harishchandra" userId="0205ffdf-1bb7-43a1-a005-dfc98670fe0e" providerId="ADAL" clId="{9A4F28B8-2422-47A4-BB15-42C722C151DE}" dt="2024-05-13T12:07:13.987" v="6" actId="20577"/>
          <ac:spMkLst>
            <pc:docMk/>
            <pc:sldMk cId="3299265211" sldId="560"/>
            <ac:spMk id="2" creationId="{5E8BB744-6374-4EDC-8D02-B80FA9F5D65F}"/>
          </ac:spMkLst>
        </pc:spChg>
      </pc:sldChg>
      <pc:sldChg chg="ord">
        <pc:chgData name="Mahadik, Akash Harishchandra" userId="0205ffdf-1bb7-43a1-a005-dfc98670fe0e" providerId="ADAL" clId="{9A4F28B8-2422-47A4-BB15-42C722C151DE}" dt="2024-05-16T16:14:07.308" v="8"/>
        <pc:sldMkLst>
          <pc:docMk/>
          <pc:sldMk cId="3131416397" sldId="565"/>
        </pc:sldMkLst>
      </pc:sldChg>
      <pc:sldChg chg="modSp mod">
        <pc:chgData name="Mahadik, Akash Harishchandra" userId="0205ffdf-1bb7-43a1-a005-dfc98670fe0e" providerId="ADAL" clId="{9A4F28B8-2422-47A4-BB15-42C722C151DE}" dt="2024-05-19T10:24:10.091" v="12" actId="1076"/>
        <pc:sldMkLst>
          <pc:docMk/>
          <pc:sldMk cId="1706773537" sldId="570"/>
        </pc:sldMkLst>
        <pc:picChg chg="mod">
          <ac:chgData name="Mahadik, Akash Harishchandra" userId="0205ffdf-1bb7-43a1-a005-dfc98670fe0e" providerId="ADAL" clId="{9A4F28B8-2422-47A4-BB15-42C722C151DE}" dt="2024-05-19T10:24:10.091" v="12" actId="1076"/>
          <ac:picMkLst>
            <pc:docMk/>
            <pc:sldMk cId="1706773537" sldId="570"/>
            <ac:picMk id="3" creationId="{BD3D2980-9DBF-7AE4-2B63-A412D251C30E}"/>
          </ac:picMkLst>
        </pc:picChg>
      </pc:sldChg>
      <pc:sldChg chg="modSp mod">
        <pc:chgData name="Mahadik, Akash Harishchandra" userId="0205ffdf-1bb7-43a1-a005-dfc98670fe0e" providerId="ADAL" clId="{9A4F28B8-2422-47A4-BB15-42C722C151DE}" dt="2024-05-11T08:31:22.903" v="0" actId="1035"/>
        <pc:sldMkLst>
          <pc:docMk/>
          <pc:sldMk cId="3901383549" sldId="571"/>
        </pc:sldMkLst>
        <pc:picChg chg="mod">
          <ac:chgData name="Mahadik, Akash Harishchandra" userId="0205ffdf-1bb7-43a1-a005-dfc98670fe0e" providerId="ADAL" clId="{9A4F28B8-2422-47A4-BB15-42C722C151DE}" dt="2024-05-11T08:31:22.903" v="0" actId="1035"/>
          <ac:picMkLst>
            <pc:docMk/>
            <pc:sldMk cId="3901383549" sldId="571"/>
            <ac:picMk id="4" creationId="{B30E3B75-7407-AABA-BEAD-5E355C3CF554}"/>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3.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3.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a:xfrm>
            <a:off x="5785708" y="1667542"/>
            <a:ext cx="5261187" cy="1182207"/>
          </a:xfrm>
        </p:spPr>
        <p:txBody>
          <a:bodyPr>
            <a:normAutofit/>
          </a:bodyPr>
          <a:lstStyle/>
          <a:p>
            <a:r>
              <a:rPr lang="en-IN" sz="2800" dirty="0">
                <a:solidFill>
                  <a:schemeClr val="bg2"/>
                </a:solidFill>
                <a:effectLst/>
                <a:latin typeface="Arial" panose="020B0604020202020204" pitchFamily="34" charset="0"/>
                <a:ea typeface="Times New Roman" panose="02020603050405020304" pitchFamily="18" charset="0"/>
              </a:rPr>
              <a:t>Farm Fresh Online store </a:t>
            </a:r>
            <a:endParaRPr lang="en-US" sz="2800" dirty="0">
              <a:solidFill>
                <a:schemeClr val="bg2"/>
              </a:solidFill>
            </a:endParaRPr>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283509"/>
            <a:ext cx="5737412" cy="4293483"/>
          </a:xfrm>
          <a:prstGeom prst="rect">
            <a:avLst/>
          </a:prstGeom>
          <a:noFill/>
        </p:spPr>
        <p:txBody>
          <a:bodyPr wrap="square" rtlCol="0">
            <a:spAutoFit/>
          </a:bodyPr>
          <a:lstStyle/>
          <a:p>
            <a:r>
              <a:rPr lang="en-US" b="1" dirty="0">
                <a:latin typeface="Arial Black" panose="020B0A04020102020204" pitchFamily="34" charset="0"/>
              </a:rPr>
              <a:t>Modules List:</a:t>
            </a:r>
          </a:p>
          <a:p>
            <a:pPr marL="285750" indent="-285750">
              <a:lnSpc>
                <a:spcPct val="150000"/>
              </a:lnSpc>
              <a:buFont typeface="Wingdings" panose="05000000000000000000" pitchFamily="2" charset="2"/>
              <a:buChar char="Ø"/>
            </a:pPr>
            <a:r>
              <a:rPr lang="en-US" sz="1400" b="1" dirty="0">
                <a:latin typeface="Arial Black" panose="020B0A04020102020204" pitchFamily="34" charset="0"/>
              </a:rPr>
              <a:t>Item category :</a:t>
            </a: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r>
              <a:rPr lang="en-US" sz="1400" b="1" dirty="0">
                <a:latin typeface="Arial Black" panose="020B0A04020102020204" pitchFamily="34" charset="0"/>
              </a:rPr>
              <a:t>Item category can be added/modified/deleted  by admin.</a:t>
            </a:r>
          </a:p>
          <a:p>
            <a:pPr marL="400050" indent="-400050">
              <a:lnSpc>
                <a:spcPct val="150000"/>
              </a:lnSpc>
              <a:buFont typeface="+mj-lt"/>
              <a:buAutoNum type="romanUcPeriod"/>
            </a:pPr>
            <a:r>
              <a:rPr lang="en-US" sz="1400" b="1" dirty="0">
                <a:latin typeface="Arial Black" panose="020B0A04020102020204" pitchFamily="34" charset="0"/>
              </a:rPr>
              <a:t>Item category can be searched and sorted by admin and customer</a:t>
            </a:r>
          </a:p>
          <a:p>
            <a:pPr>
              <a:lnSpc>
                <a:spcPct val="150000"/>
              </a:lnSpc>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b="1" dirty="0">
              <a:latin typeface="Arial Black" panose="020B0A04020102020204" pitchFamily="34" charset="0"/>
            </a:endParaRPr>
          </a:p>
          <a:p>
            <a:endParaRPr lang="en-US" dirty="0"/>
          </a:p>
        </p:txBody>
      </p:sp>
    </p:spTree>
    <p:extLst>
      <p:ext uri="{BB962C8B-B14F-4D97-AF65-F5344CB8AC3E}">
        <p14:creationId xmlns:p14="http://schemas.microsoft.com/office/powerpoint/2010/main" val="31314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480297" y="300729"/>
            <a:ext cx="5737412" cy="4616648"/>
          </a:xfrm>
          <a:prstGeom prst="rect">
            <a:avLst/>
          </a:prstGeom>
          <a:noFill/>
        </p:spPr>
        <p:txBody>
          <a:bodyPr wrap="square" rtlCol="0">
            <a:spAutoFit/>
          </a:bodyPr>
          <a:lstStyle/>
          <a:p>
            <a:r>
              <a:rPr lang="en-US" b="1" dirty="0">
                <a:latin typeface="Arial Black" panose="020B0A04020102020204" pitchFamily="34" charset="0"/>
              </a:rPr>
              <a:t>Modules List:</a:t>
            </a:r>
          </a:p>
          <a:p>
            <a:pPr marL="285750" indent="-285750">
              <a:lnSpc>
                <a:spcPct val="150000"/>
              </a:lnSpc>
              <a:buFont typeface="Wingdings" panose="05000000000000000000" pitchFamily="2" charset="2"/>
              <a:buChar char="Ø"/>
            </a:pPr>
            <a:r>
              <a:rPr lang="en-US" sz="1400" b="1" dirty="0">
                <a:latin typeface="Arial Black" panose="020B0A04020102020204" pitchFamily="34" charset="0"/>
              </a:rPr>
              <a:t>Order :</a:t>
            </a: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r>
              <a:rPr lang="en-US" sz="1400" b="1" dirty="0">
                <a:latin typeface="Arial Black" panose="020B0A04020102020204" pitchFamily="34" charset="0"/>
              </a:rPr>
              <a:t>In this module, order can be added by customer</a:t>
            </a:r>
          </a:p>
          <a:p>
            <a:pPr marL="400050" indent="-400050">
              <a:lnSpc>
                <a:spcPct val="150000"/>
              </a:lnSpc>
              <a:buFont typeface="+mj-lt"/>
              <a:buAutoNum type="romanUcPeriod"/>
            </a:pPr>
            <a:r>
              <a:rPr lang="en-US" sz="1400" b="1" dirty="0">
                <a:latin typeface="Arial Black" panose="020B0A04020102020204" pitchFamily="34" charset="0"/>
              </a:rPr>
              <a:t>Order can be modified with condition by customer</a:t>
            </a:r>
          </a:p>
          <a:p>
            <a:pPr marL="400050" indent="-400050">
              <a:lnSpc>
                <a:spcPct val="150000"/>
              </a:lnSpc>
              <a:buFont typeface="+mj-lt"/>
              <a:buAutoNum type="romanUcPeriod"/>
            </a:pPr>
            <a:r>
              <a:rPr lang="en-US" sz="1400" b="1" dirty="0">
                <a:latin typeface="Arial Black" panose="020B0A04020102020204" pitchFamily="34" charset="0"/>
              </a:rPr>
              <a:t>Order can be cancelled by customer and order can be deleted by admin</a:t>
            </a:r>
          </a:p>
          <a:p>
            <a:pPr marL="400050" indent="-400050">
              <a:lnSpc>
                <a:spcPct val="150000"/>
              </a:lnSpc>
              <a:buFont typeface="+mj-lt"/>
              <a:buAutoNum type="romanUcPeriod"/>
            </a:pPr>
            <a:r>
              <a:rPr lang="en-US" sz="1400" b="1" dirty="0">
                <a:latin typeface="Arial Black" panose="020B0A04020102020204" pitchFamily="34" charset="0"/>
              </a:rPr>
              <a:t>Order can be searched and sorted by admin and customer</a:t>
            </a:r>
          </a:p>
          <a:p>
            <a:pPr marL="400050" indent="-400050">
              <a:lnSpc>
                <a:spcPct val="150000"/>
              </a:lnSpc>
              <a:buFont typeface="+mj-lt"/>
              <a:buAutoNum type="romanUcPeriod"/>
            </a:pPr>
            <a:r>
              <a:rPr lang="en-US" sz="1400" b="1" dirty="0">
                <a:latin typeface="Arial Black" panose="020B0A04020102020204" pitchFamily="34" charset="0"/>
              </a:rPr>
              <a:t>Total order and amount of order can be calculated by admin</a:t>
            </a: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b="1" dirty="0">
              <a:latin typeface="Arial Black" panose="020B0A04020102020204" pitchFamily="34" charset="0"/>
            </a:endParaRPr>
          </a:p>
          <a:p>
            <a:endParaRPr lang="en-US" dirty="0"/>
          </a:p>
        </p:txBody>
      </p:sp>
    </p:spTree>
    <p:extLst>
      <p:ext uri="{BB962C8B-B14F-4D97-AF65-F5344CB8AC3E}">
        <p14:creationId xmlns:p14="http://schemas.microsoft.com/office/powerpoint/2010/main" val="141666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283509"/>
            <a:ext cx="5737412" cy="4616648"/>
          </a:xfrm>
          <a:prstGeom prst="rect">
            <a:avLst/>
          </a:prstGeom>
          <a:noFill/>
        </p:spPr>
        <p:txBody>
          <a:bodyPr wrap="square" rtlCol="0">
            <a:spAutoFit/>
          </a:bodyPr>
          <a:lstStyle/>
          <a:p>
            <a:r>
              <a:rPr lang="en-US" b="1" dirty="0">
                <a:latin typeface="Arial Black" panose="020B0A04020102020204" pitchFamily="34" charset="0"/>
              </a:rPr>
              <a:t>Modules List:</a:t>
            </a:r>
          </a:p>
          <a:p>
            <a:pPr marL="285750" indent="-285750">
              <a:lnSpc>
                <a:spcPct val="150000"/>
              </a:lnSpc>
              <a:buFont typeface="Wingdings" panose="05000000000000000000" pitchFamily="2" charset="2"/>
              <a:buChar char="Ø"/>
            </a:pPr>
            <a:r>
              <a:rPr lang="en-US" sz="1400" b="1" dirty="0">
                <a:latin typeface="Arial Black" panose="020B0A04020102020204" pitchFamily="34" charset="0"/>
              </a:rPr>
              <a:t>Payment :</a:t>
            </a: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r>
              <a:rPr lang="en-US" sz="1400" b="1" dirty="0">
                <a:latin typeface="Arial Black" panose="020B0A04020102020204" pitchFamily="34" charset="0"/>
              </a:rPr>
              <a:t>Payment details like customer name, phone number, email id and bank details and mode of payment must be accepted from customer </a:t>
            </a:r>
          </a:p>
          <a:p>
            <a:pPr marL="400050" indent="-400050">
              <a:lnSpc>
                <a:spcPct val="150000"/>
              </a:lnSpc>
              <a:buFont typeface="+mj-lt"/>
              <a:buAutoNum type="romanUcPeriod"/>
            </a:pPr>
            <a:r>
              <a:rPr lang="en-US" sz="1400" b="1" dirty="0">
                <a:latin typeface="Arial Black" panose="020B0A04020102020204" pitchFamily="34" charset="0"/>
              </a:rPr>
              <a:t>List of successful payment check by admin and then send bill to customer by mail</a:t>
            </a:r>
          </a:p>
          <a:p>
            <a:pPr marL="400050" indent="-400050">
              <a:lnSpc>
                <a:spcPct val="150000"/>
              </a:lnSpc>
              <a:buFont typeface="+mj-lt"/>
              <a:buAutoNum type="romanUcPeriod"/>
            </a:pPr>
            <a:r>
              <a:rPr lang="en-US" sz="1400" b="1" dirty="0">
                <a:latin typeface="Arial Black" panose="020B0A04020102020204" pitchFamily="34" charset="0"/>
              </a:rPr>
              <a:t>List of unsuccessful payment check by admin and send error message to customer  by mail</a:t>
            </a:r>
          </a:p>
          <a:p>
            <a:pPr marL="400050" indent="-400050">
              <a:lnSpc>
                <a:spcPct val="150000"/>
              </a:lnSpc>
              <a:buFont typeface="+mj-lt"/>
              <a:buAutoNum type="romanUcPeriod"/>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b="1" dirty="0">
              <a:latin typeface="Arial Black" panose="020B0A04020102020204" pitchFamily="34" charset="0"/>
            </a:endParaRPr>
          </a:p>
          <a:p>
            <a:endParaRPr lang="en-US" dirty="0"/>
          </a:p>
        </p:txBody>
      </p:sp>
    </p:spTree>
    <p:extLst>
      <p:ext uri="{BB962C8B-B14F-4D97-AF65-F5344CB8AC3E}">
        <p14:creationId xmlns:p14="http://schemas.microsoft.com/office/powerpoint/2010/main" val="36810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283509"/>
            <a:ext cx="5737412" cy="4293483"/>
          </a:xfrm>
          <a:prstGeom prst="rect">
            <a:avLst/>
          </a:prstGeom>
          <a:noFill/>
        </p:spPr>
        <p:txBody>
          <a:bodyPr wrap="square" rtlCol="0">
            <a:spAutoFit/>
          </a:bodyPr>
          <a:lstStyle/>
          <a:p>
            <a:r>
              <a:rPr lang="en-US" b="1" dirty="0">
                <a:latin typeface="Arial Black" panose="020B0A04020102020204" pitchFamily="34" charset="0"/>
              </a:rPr>
              <a:t>Modules List:</a:t>
            </a:r>
          </a:p>
          <a:p>
            <a:pPr>
              <a:lnSpc>
                <a:spcPct val="150000"/>
              </a:lnSpc>
            </a:pPr>
            <a:endParaRPr lang="en-US" sz="1400" b="1" dirty="0">
              <a:latin typeface="Arial Black" panose="020B0A04020102020204" pitchFamily="34" charset="0"/>
            </a:endParaRPr>
          </a:p>
          <a:p>
            <a:pPr marL="285750" indent="-285750">
              <a:lnSpc>
                <a:spcPct val="150000"/>
              </a:lnSpc>
              <a:buFont typeface="Wingdings" panose="05000000000000000000" pitchFamily="2" charset="2"/>
              <a:buChar char="Ø"/>
            </a:pPr>
            <a:r>
              <a:rPr lang="en-US" sz="1400" b="1" dirty="0">
                <a:latin typeface="Arial Black" panose="020B0A04020102020204" pitchFamily="34" charset="0"/>
              </a:rPr>
              <a:t>Cart :</a:t>
            </a: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r>
              <a:rPr lang="en-US" sz="1400" b="1" dirty="0">
                <a:latin typeface="Arial Black" panose="020B0A04020102020204" pitchFamily="34" charset="0"/>
              </a:rPr>
              <a:t>In this module fruit item will be selected and added to the cart by customer.</a:t>
            </a:r>
          </a:p>
          <a:p>
            <a:pPr marL="400050" indent="-400050">
              <a:lnSpc>
                <a:spcPct val="150000"/>
              </a:lnSpc>
              <a:buFont typeface="+mj-lt"/>
              <a:buAutoNum type="romanUcPeriod"/>
            </a:pPr>
            <a:r>
              <a:rPr lang="en-US" sz="1400" b="1" dirty="0">
                <a:latin typeface="Arial Black" panose="020B0A04020102020204" pitchFamily="34" charset="0"/>
              </a:rPr>
              <a:t>Cart can be updated and deleted by customer.</a:t>
            </a:r>
          </a:p>
          <a:p>
            <a:pPr marL="400050" indent="-400050">
              <a:lnSpc>
                <a:spcPct val="150000"/>
              </a:lnSpc>
              <a:buFont typeface="+mj-lt"/>
              <a:buAutoNum type="romanUcPeriod"/>
            </a:pPr>
            <a:r>
              <a:rPr lang="en-US" sz="1400" b="1" dirty="0">
                <a:latin typeface="Arial Black" panose="020B0A04020102020204" pitchFamily="34" charset="0"/>
              </a:rPr>
              <a:t>Cart can be also be view by admin.</a:t>
            </a: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b="1" dirty="0">
              <a:latin typeface="Arial Black" panose="020B0A04020102020204" pitchFamily="34" charset="0"/>
            </a:endParaRPr>
          </a:p>
          <a:p>
            <a:endParaRPr lang="en-US" dirty="0"/>
          </a:p>
        </p:txBody>
      </p:sp>
    </p:spTree>
    <p:extLst>
      <p:ext uri="{BB962C8B-B14F-4D97-AF65-F5344CB8AC3E}">
        <p14:creationId xmlns:p14="http://schemas.microsoft.com/office/powerpoint/2010/main" val="198457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264459"/>
            <a:ext cx="5737412" cy="4939814"/>
          </a:xfrm>
          <a:prstGeom prst="rect">
            <a:avLst/>
          </a:prstGeom>
          <a:noFill/>
        </p:spPr>
        <p:txBody>
          <a:bodyPr wrap="square" rtlCol="0">
            <a:spAutoFit/>
          </a:bodyPr>
          <a:lstStyle/>
          <a:p>
            <a:r>
              <a:rPr lang="en-US" b="1" dirty="0">
                <a:latin typeface="Arial Black" panose="020B0A04020102020204" pitchFamily="34" charset="0"/>
              </a:rPr>
              <a:t>Modules List:</a:t>
            </a:r>
          </a:p>
          <a:p>
            <a:pPr marL="285750" indent="-285750">
              <a:lnSpc>
                <a:spcPct val="150000"/>
              </a:lnSpc>
              <a:buFont typeface="Wingdings" panose="05000000000000000000" pitchFamily="2" charset="2"/>
              <a:buChar char="Ø"/>
            </a:pPr>
            <a:r>
              <a:rPr lang="en-US" sz="1400" b="1" dirty="0">
                <a:latin typeface="Arial Black" panose="020B0A04020102020204" pitchFamily="34" charset="0"/>
              </a:rPr>
              <a:t>Login :</a:t>
            </a: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r>
              <a:rPr lang="en-US" sz="1400" b="1" dirty="0">
                <a:latin typeface="Arial Black" panose="020B0A04020102020204" pitchFamily="34" charset="0"/>
              </a:rPr>
              <a:t>Admin and customer both users should login with user name and password.</a:t>
            </a:r>
          </a:p>
          <a:p>
            <a:pPr marL="400050" indent="-400050">
              <a:lnSpc>
                <a:spcPct val="150000"/>
              </a:lnSpc>
              <a:buFont typeface="+mj-lt"/>
              <a:buAutoNum type="romanUcPeriod"/>
            </a:pPr>
            <a:r>
              <a:rPr lang="en-US" sz="1400" b="1" dirty="0">
                <a:latin typeface="Arial Black" panose="020B0A04020102020204" pitchFamily="34" charset="0"/>
              </a:rPr>
              <a:t>Both can have provision to recover user name and  password</a:t>
            </a:r>
          </a:p>
          <a:p>
            <a:pPr marL="400050" indent="-400050">
              <a:lnSpc>
                <a:spcPct val="150000"/>
              </a:lnSpc>
              <a:buFont typeface="+mj-lt"/>
              <a:buAutoNum type="romanUcPeriod"/>
            </a:pPr>
            <a:r>
              <a:rPr lang="en-US" sz="1400" b="1" dirty="0">
                <a:latin typeface="Arial Black" panose="020B0A04020102020204" pitchFamily="34" charset="0"/>
              </a:rPr>
              <a:t>Both can change user name and password</a:t>
            </a:r>
          </a:p>
          <a:p>
            <a:pPr marL="400050" indent="-400050">
              <a:lnSpc>
                <a:spcPct val="150000"/>
              </a:lnSpc>
              <a:buFont typeface="+mj-lt"/>
              <a:buAutoNum type="romanUcPeriod"/>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b="1" dirty="0">
              <a:latin typeface="Arial Black" panose="020B0A04020102020204" pitchFamily="34" charset="0"/>
            </a:endParaRPr>
          </a:p>
          <a:p>
            <a:endParaRPr lang="en-US" dirty="0"/>
          </a:p>
        </p:txBody>
      </p:sp>
    </p:spTree>
    <p:extLst>
      <p:ext uri="{BB962C8B-B14F-4D97-AF65-F5344CB8AC3E}">
        <p14:creationId xmlns:p14="http://schemas.microsoft.com/office/powerpoint/2010/main" val="342916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283509"/>
            <a:ext cx="5737412" cy="3970318"/>
          </a:xfrm>
          <a:prstGeom prst="rect">
            <a:avLst/>
          </a:prstGeom>
          <a:noFill/>
        </p:spPr>
        <p:txBody>
          <a:bodyPr wrap="square" rtlCol="0">
            <a:spAutoFit/>
          </a:bodyPr>
          <a:lstStyle/>
          <a:p>
            <a:r>
              <a:rPr lang="en-US" b="1" dirty="0">
                <a:latin typeface="Arial Black" panose="020B0A04020102020204" pitchFamily="34" charset="0"/>
              </a:rPr>
              <a:t>Modules List:</a:t>
            </a:r>
          </a:p>
          <a:p>
            <a:pPr>
              <a:lnSpc>
                <a:spcPct val="150000"/>
              </a:lnSpc>
            </a:pPr>
            <a:endParaRPr lang="en-US" sz="1400" b="1" dirty="0">
              <a:latin typeface="Arial Black" panose="020B0A04020102020204" pitchFamily="34" charset="0"/>
            </a:endParaRPr>
          </a:p>
          <a:p>
            <a:pPr marL="285750" indent="-285750">
              <a:lnSpc>
                <a:spcPct val="150000"/>
              </a:lnSpc>
              <a:buFont typeface="Wingdings" panose="05000000000000000000" pitchFamily="2" charset="2"/>
              <a:buChar char="Ø"/>
            </a:pPr>
            <a:r>
              <a:rPr lang="en-US" sz="1400" b="1" dirty="0">
                <a:latin typeface="Arial Black" panose="020B0A04020102020204" pitchFamily="34" charset="0"/>
              </a:rPr>
              <a:t>Logout :</a:t>
            </a: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r>
              <a:rPr lang="en-US" sz="1400" b="1" dirty="0">
                <a:latin typeface="Arial Black" panose="020B0A04020102020204" pitchFamily="34" charset="0"/>
              </a:rPr>
              <a:t>Admin and customer both users both can successfully logged out from system</a:t>
            </a:r>
          </a:p>
          <a:p>
            <a:pPr>
              <a:lnSpc>
                <a:spcPct val="150000"/>
              </a:lnSpc>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b="1" dirty="0">
              <a:latin typeface="Arial Black" panose="020B0A04020102020204" pitchFamily="34" charset="0"/>
            </a:endParaRPr>
          </a:p>
          <a:p>
            <a:endParaRPr lang="en-US" dirty="0"/>
          </a:p>
        </p:txBody>
      </p:sp>
    </p:spTree>
    <p:extLst>
      <p:ext uri="{BB962C8B-B14F-4D97-AF65-F5344CB8AC3E}">
        <p14:creationId xmlns:p14="http://schemas.microsoft.com/office/powerpoint/2010/main" val="42227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46922" y="626409"/>
            <a:ext cx="5737412" cy="5955476"/>
          </a:xfrm>
          <a:prstGeom prst="rect">
            <a:avLst/>
          </a:prstGeom>
          <a:noFill/>
        </p:spPr>
        <p:txBody>
          <a:bodyPr wrap="square" rtlCol="0">
            <a:spAutoFit/>
          </a:bodyPr>
          <a:lstStyle/>
          <a:p>
            <a:pPr>
              <a:lnSpc>
                <a:spcPct val="150000"/>
              </a:lnSpc>
            </a:pPr>
            <a:r>
              <a:rPr lang="en-US" sz="1400" b="1" dirty="0">
                <a:latin typeface="Arial Black" panose="020B0A04020102020204" pitchFamily="34" charset="0"/>
              </a:rPr>
              <a:t>Manage Global Exception: </a:t>
            </a:r>
          </a:p>
          <a:p>
            <a:pPr>
              <a:lnSpc>
                <a:spcPct val="150000"/>
              </a:lnSpc>
            </a:pPr>
            <a:r>
              <a:rPr lang="en-US" sz="1400" b="1" dirty="0">
                <a:latin typeface="Arial Black" panose="020B0A04020102020204" pitchFamily="34" charset="0"/>
              </a:rPr>
              <a:t> You must have to manage exceptions in different situation of our application like </a:t>
            </a:r>
          </a:p>
          <a:p>
            <a:pPr>
              <a:lnSpc>
                <a:spcPct val="150000"/>
              </a:lnSpc>
            </a:pPr>
            <a:r>
              <a:rPr lang="en-US" sz="1400" b="1" dirty="0">
                <a:latin typeface="Arial Black" panose="020B0A04020102020204" pitchFamily="34" charset="0"/>
              </a:rPr>
              <a:t>A. if you will try signup with same customer details  then you should handle exception  like “User Already Exists”  </a:t>
            </a:r>
          </a:p>
          <a:p>
            <a:pPr>
              <a:lnSpc>
                <a:spcPct val="150000"/>
              </a:lnSpc>
            </a:pPr>
            <a:r>
              <a:rPr lang="en-US" sz="1400" b="1" dirty="0">
                <a:latin typeface="Arial Black" panose="020B0A04020102020204" pitchFamily="34" charset="0"/>
              </a:rPr>
              <a:t>B. If Customer try to login with invalid credential then customer should get exception message as “InvalidLoginException” .</a:t>
            </a:r>
          </a:p>
          <a:p>
            <a:pPr>
              <a:lnSpc>
                <a:spcPct val="150000"/>
              </a:lnSpc>
            </a:pPr>
            <a:r>
              <a:rPr lang="en-US" sz="1400" b="1" dirty="0">
                <a:latin typeface="Arial Black" panose="020B0A04020102020204" pitchFamily="34" charset="0"/>
              </a:rPr>
              <a:t>C. Incase if admin try to insert same item with duplicate identifier then you should handle exception like </a:t>
            </a:r>
          </a:p>
          <a:p>
            <a:pPr>
              <a:lnSpc>
                <a:spcPct val="150000"/>
              </a:lnSpc>
            </a:pPr>
            <a:r>
              <a:rPr lang="en-US" sz="1400" b="1" dirty="0">
                <a:latin typeface="Arial Black" panose="020B0A04020102020204" pitchFamily="34" charset="0"/>
              </a:rPr>
              <a:t>“Duplicate Product Id Exception</a:t>
            </a:r>
          </a:p>
          <a:p>
            <a:pPr>
              <a:lnSpc>
                <a:spcPct val="150000"/>
              </a:lnSpc>
            </a:pPr>
            <a:br>
              <a:rPr lang="en-US" sz="1400" b="1" dirty="0">
                <a:latin typeface="Arial Black" panose="020B0A04020102020204" pitchFamily="34" charset="0"/>
              </a:rPr>
            </a:br>
            <a:endParaRPr lang="en-US" sz="1400" b="1" dirty="0">
              <a:latin typeface="Arial Black" panose="020B0A04020102020204" pitchFamily="34" charset="0"/>
            </a:endParaRPr>
          </a:p>
          <a:p>
            <a:pPr marL="400050" indent="-400050">
              <a:lnSpc>
                <a:spcPct val="150000"/>
              </a:lnSpc>
              <a:buFont typeface="+mj-lt"/>
              <a:buAutoNum type="romanUcPeriod"/>
            </a:pPr>
            <a:endParaRPr lang="en-US" sz="1400" b="1" dirty="0">
              <a:latin typeface="Arial Black" panose="020B0A04020102020204" pitchFamily="34" charset="0"/>
            </a:endParaRP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b="1" dirty="0">
              <a:latin typeface="Arial Black" panose="020B0A04020102020204" pitchFamily="34" charset="0"/>
            </a:endParaRPr>
          </a:p>
          <a:p>
            <a:r>
              <a:rPr lang="en-US" dirty="0"/>
              <a:t>:</a:t>
            </a:r>
          </a:p>
        </p:txBody>
      </p:sp>
    </p:spTree>
    <p:extLst>
      <p:ext uri="{BB962C8B-B14F-4D97-AF65-F5344CB8AC3E}">
        <p14:creationId xmlns:p14="http://schemas.microsoft.com/office/powerpoint/2010/main" val="421178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46922" y="626409"/>
            <a:ext cx="5737412" cy="3785652"/>
          </a:xfrm>
          <a:prstGeom prst="rect">
            <a:avLst/>
          </a:prstGeom>
          <a:noFill/>
        </p:spPr>
        <p:txBody>
          <a:bodyPr wrap="square" rtlCol="0">
            <a:spAutoFit/>
          </a:bodyPr>
          <a:lstStyle/>
          <a:p>
            <a:pPr>
              <a:lnSpc>
                <a:spcPct val="150000"/>
              </a:lnSpc>
            </a:pPr>
            <a:r>
              <a:rPr lang="en-IN" b="1" dirty="0">
                <a:solidFill>
                  <a:srgbClr val="222222"/>
                </a:solidFill>
                <a:latin typeface="Calibri" panose="020F0502020204030204" pitchFamily="34" charset="0"/>
              </a:rPr>
              <a:t>Validation and Constraints:</a:t>
            </a:r>
            <a:endParaRPr lang="en-US" b="1" dirty="0">
              <a:latin typeface="Arial Black" panose="020B0A04020102020204" pitchFamily="34" charset="0"/>
            </a:endParaRPr>
          </a:p>
          <a:p>
            <a:pPr marL="285750" indent="-285750">
              <a:lnSpc>
                <a:spcPct val="150000"/>
              </a:lnSpc>
              <a:buFont typeface="Wingdings" panose="05000000000000000000" pitchFamily="2" charset="2"/>
              <a:buChar char="ü"/>
            </a:pPr>
            <a:r>
              <a:rPr lang="en-US" sz="1400" b="1" dirty="0">
                <a:latin typeface="Arial" panose="020B0604020202020204" pitchFamily="34" charset="0"/>
                <a:cs typeface="Arial" panose="020B0604020202020204" pitchFamily="34" charset="0"/>
              </a:rPr>
              <a:t>                 All fields for each component should be well validated like in login module password and confirm password both should match,  </a:t>
            </a:r>
          </a:p>
          <a:p>
            <a:pPr marL="285750" indent="-285750">
              <a:lnSpc>
                <a:spcPct val="150000"/>
              </a:lnSpc>
              <a:buFont typeface="Wingdings" panose="05000000000000000000" pitchFamily="2" charset="2"/>
              <a:buChar char="ü"/>
            </a:pPr>
            <a:r>
              <a:rPr lang="en-US" sz="1400" b="1" dirty="0">
                <a:latin typeface="Arial" panose="020B0604020202020204" pitchFamily="34" charset="0"/>
                <a:cs typeface="Arial" panose="020B0604020202020204" pitchFamily="34" charset="0"/>
              </a:rPr>
              <a:t>password must be of min 8 max 12 chars with letters and numbers</a:t>
            </a:r>
          </a:p>
          <a:p>
            <a:pPr marL="285750" indent="-285750">
              <a:lnSpc>
                <a:spcPct val="150000"/>
              </a:lnSpc>
              <a:buFont typeface="Wingdings" panose="05000000000000000000" pitchFamily="2" charset="2"/>
              <a:buChar char="ü"/>
            </a:pPr>
            <a:r>
              <a:rPr lang="en-US" sz="1400" b="1" dirty="0">
                <a:latin typeface="Arial" panose="020B0604020202020204" pitchFamily="34" charset="0"/>
                <a:cs typeface="Arial" panose="020B0604020202020204" pitchFamily="34" charset="0"/>
              </a:rPr>
              <a:t> check field like username, email, mobile number, date of birth with valid regex.</a:t>
            </a:r>
          </a:p>
          <a:p>
            <a:pPr>
              <a:lnSpc>
                <a:spcPct val="150000"/>
              </a:lnSpc>
            </a:pPr>
            <a:endParaRPr lang="en-US" sz="1400" b="1" dirty="0">
              <a:latin typeface="Arial" panose="020B0604020202020204" pitchFamily="34" charset="0"/>
              <a:cs typeface="Arial" panose="020B0604020202020204" pitchFamily="34" charset="0"/>
            </a:endParaRPr>
          </a:p>
          <a:p>
            <a:pPr marL="400050" indent="-400050">
              <a:lnSpc>
                <a:spcPct val="150000"/>
              </a:lnSpc>
              <a:buFont typeface="+mj-lt"/>
              <a:buAutoNum type="romanUcPeriod"/>
            </a:pPr>
            <a:endParaRPr lang="en-US" b="1" dirty="0">
              <a:latin typeface="Arial" panose="020B0604020202020204" pitchFamily="34" charset="0"/>
              <a:cs typeface="Arial" panose="020B0604020202020204" pitchFamily="34" charset="0"/>
            </a:endParaRPr>
          </a:p>
          <a:p>
            <a:r>
              <a:rPr lang="en-US" dirty="0"/>
              <a:t>:</a:t>
            </a:r>
          </a:p>
        </p:txBody>
      </p:sp>
    </p:spTree>
    <p:extLst>
      <p:ext uri="{BB962C8B-B14F-4D97-AF65-F5344CB8AC3E}">
        <p14:creationId xmlns:p14="http://schemas.microsoft.com/office/powerpoint/2010/main" val="368363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D2980-9DBF-7AE4-2B63-A412D251C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362" y="638175"/>
            <a:ext cx="10201275" cy="5581650"/>
          </a:xfrm>
          <a:prstGeom prst="rect">
            <a:avLst/>
          </a:prstGeom>
        </p:spPr>
      </p:pic>
    </p:spTree>
    <p:extLst>
      <p:ext uri="{BB962C8B-B14F-4D97-AF65-F5344CB8AC3E}">
        <p14:creationId xmlns:p14="http://schemas.microsoft.com/office/powerpoint/2010/main" val="1706773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0E3B75-7407-AABA-BEAD-5E355C3CF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50" y="-10160"/>
            <a:ext cx="10106025" cy="6858000"/>
          </a:xfrm>
          <a:prstGeom prst="rect">
            <a:avLst/>
          </a:prstGeom>
        </p:spPr>
      </p:pic>
    </p:spTree>
    <p:extLst>
      <p:ext uri="{BB962C8B-B14F-4D97-AF65-F5344CB8AC3E}">
        <p14:creationId xmlns:p14="http://schemas.microsoft.com/office/powerpoint/2010/main" val="390138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a:t>This system is used for online management of fruit product. Using this system admin not only maintain records of products but also maintaining customer records, payment records , customers order record and generate report daily and monthly basis. Customer order details  and bill details automatically send by system through e-mail </a:t>
            </a:r>
            <a:endParaRPr lang="en-IN" dirty="0"/>
          </a:p>
          <a:p>
            <a:r>
              <a:rPr lang="en-IN" b="1" dirty="0"/>
              <a:t>Admin:</a:t>
            </a:r>
          </a:p>
          <a:p>
            <a:pPr marL="285750" indent="-285750">
              <a:buFont typeface="Arial" panose="020B0604020202020204" pitchFamily="34" charset="0"/>
              <a:buChar char="•"/>
            </a:pPr>
            <a:r>
              <a:rPr lang="en-US" b="1" dirty="0"/>
              <a:t> can add/modify the fruit details</a:t>
            </a:r>
          </a:p>
          <a:p>
            <a:pPr marL="285750" indent="-285750">
              <a:buFont typeface="Arial" panose="020B0604020202020204" pitchFamily="34" charset="0"/>
              <a:buChar char="•"/>
            </a:pPr>
            <a:r>
              <a:rPr lang="en-US" b="1" dirty="0"/>
              <a:t> admin can view customers</a:t>
            </a:r>
          </a:p>
          <a:p>
            <a:pPr marL="285750" indent="-285750">
              <a:buFont typeface="Arial" panose="020B0604020202020204" pitchFamily="34" charset="0"/>
              <a:buChar char="•"/>
            </a:pPr>
            <a:r>
              <a:rPr lang="en-US" b="1" dirty="0"/>
              <a:t>Admin can manage payment</a:t>
            </a:r>
          </a:p>
          <a:p>
            <a:pPr marL="285750" indent="-285750">
              <a:buFont typeface="Arial" panose="020B0604020202020204" pitchFamily="34" charset="0"/>
              <a:buChar char="•"/>
            </a:pPr>
            <a:r>
              <a:rPr lang="en-US" b="1" dirty="0"/>
              <a:t>Admin generates bill</a:t>
            </a:r>
          </a:p>
          <a:p>
            <a:pPr marL="285750" indent="-285750">
              <a:buFont typeface="Arial" panose="020B0604020202020204" pitchFamily="34" charset="0"/>
              <a:buChar char="•"/>
            </a:pPr>
            <a:r>
              <a:rPr lang="en-US" b="1" dirty="0"/>
              <a:t>Send email to customer</a:t>
            </a:r>
          </a:p>
          <a:p>
            <a:pPr marL="285750" indent="-285750">
              <a:buFont typeface="Arial" panose="020B0604020202020204" pitchFamily="34" charset="0"/>
              <a:buChar char="•"/>
            </a:pPr>
            <a:r>
              <a:rPr lang="en-US" b="1" dirty="0"/>
              <a:t>Admin can view order</a:t>
            </a:r>
          </a:p>
          <a:p>
            <a:endParaRPr lang="en-IN"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IN" b="1" dirty="0"/>
              <a:t>Customer:</a:t>
            </a:r>
          </a:p>
          <a:p>
            <a:pPr marL="285750" indent="-285750">
              <a:buFont typeface="Arial" panose="020B0604020202020204" pitchFamily="34" charset="0"/>
              <a:buChar char="•"/>
            </a:pPr>
            <a:r>
              <a:rPr lang="en-IN" b="1" dirty="0"/>
              <a:t>Customer need to  signup  into system</a:t>
            </a:r>
          </a:p>
          <a:p>
            <a:pPr marL="285750" indent="-285750">
              <a:buFont typeface="Arial" panose="020B0604020202020204" pitchFamily="34" charset="0"/>
              <a:buChar char="•"/>
            </a:pPr>
            <a:r>
              <a:rPr lang="en-IN" b="1" dirty="0"/>
              <a:t>Customer login to system</a:t>
            </a:r>
          </a:p>
          <a:p>
            <a:pPr marL="285750" indent="-285750">
              <a:buFont typeface="Arial" panose="020B0604020202020204" pitchFamily="34" charset="0"/>
              <a:buChar char="•"/>
            </a:pPr>
            <a:r>
              <a:rPr lang="en-IN" b="1" dirty="0"/>
              <a:t>Customer can view products</a:t>
            </a:r>
          </a:p>
          <a:p>
            <a:pPr marL="285750" indent="-285750">
              <a:buFont typeface="Arial" panose="020B0604020202020204" pitchFamily="34" charset="0"/>
              <a:buChar char="•"/>
            </a:pPr>
            <a:r>
              <a:rPr lang="en-IN" b="1" dirty="0"/>
              <a:t>Customer can search fruits by fruit name and fruit category</a:t>
            </a:r>
          </a:p>
          <a:p>
            <a:pPr marL="285750" indent="-285750">
              <a:buFont typeface="Arial" panose="020B0604020202020204" pitchFamily="34" charset="0"/>
              <a:buChar char="•"/>
            </a:pPr>
            <a:r>
              <a:rPr lang="en-IN" b="1" dirty="0"/>
              <a:t>Customer makes order</a:t>
            </a:r>
          </a:p>
          <a:p>
            <a:pPr marL="285750" indent="-285750">
              <a:buFont typeface="Arial" panose="020B0604020202020204" pitchFamily="34" charset="0"/>
              <a:buChar char="•"/>
            </a:pPr>
            <a:r>
              <a:rPr lang="en-IN" b="1" dirty="0"/>
              <a:t>Customer can check orders</a:t>
            </a:r>
          </a:p>
          <a:p>
            <a:pPr marL="285750" indent="-285750">
              <a:buFont typeface="Arial" panose="020B0604020202020204" pitchFamily="34" charset="0"/>
              <a:buChar char="•"/>
            </a:pPr>
            <a:r>
              <a:rPr lang="en-IN" b="1" dirty="0"/>
              <a:t>Customer can add fruits to cart</a:t>
            </a:r>
          </a:p>
          <a:p>
            <a:r>
              <a:rPr lang="en-IN" b="1" dirty="0"/>
              <a:t> </a:t>
            </a:r>
          </a:p>
          <a:p>
            <a:pPr marL="285750" indent="-285750">
              <a:buFont typeface="Arial" panose="020B0604020202020204" pitchFamily="34" charset="0"/>
              <a:buChar char="•"/>
            </a:pPr>
            <a:endParaRPr lang="en-IN" b="1"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389250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t> Design </a:t>
            </a:r>
          </a:p>
          <a:p>
            <a:pPr marL="806450" lvl="2" indent="-342900">
              <a:buFont typeface="+mj-lt"/>
              <a:buAutoNum type="arabicPeriod"/>
            </a:pPr>
            <a:r>
              <a:rPr lang="en-US" dirty="0"/>
              <a:t>Generate the skeleton as per class design provided</a:t>
            </a:r>
          </a:p>
          <a:p>
            <a:pPr marL="342900" indent="-342900">
              <a:buFont typeface="+mj-lt"/>
              <a:buAutoNum type="arabicPeriod"/>
            </a:pPr>
            <a:endParaRPr lang="en-US" dirty="0"/>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 like for example you need to test login module for customer ,in this approach, you can use Mockito framework to mock the Login Service and other different services as per module and test the login functionality , admin functionality , customer functionality , order functionality , payment functionality </a:t>
            </a:r>
          </a:p>
          <a:p>
            <a:pPr marL="806450" lvl="2" indent="-342900">
              <a:buFont typeface="+mj-lt"/>
              <a:buAutoNum type="arabicPeriod"/>
            </a:pPr>
            <a:r>
              <a:rPr lang="en-US" dirty="0"/>
              <a:t>Write failed test cases</a:t>
            </a:r>
          </a:p>
          <a:p>
            <a:pPr lvl="2" indent="0">
              <a:buNone/>
            </a:pPr>
            <a:r>
              <a:rPr lang="en-US" dirty="0"/>
              <a:t>3. Convert test cases into GREEN.</a:t>
            </a:r>
          </a:p>
          <a:p>
            <a:pPr marL="806450" lvl="2"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Implement the case study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Order Module</a:t>
            </a:r>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Payment 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Customer Module</a:t>
            </a:r>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Admin Module</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Item Module</a:t>
            </a:r>
          </a:p>
        </p:txBody>
      </p:sp>
      <p:sp>
        <p:nvSpPr>
          <p:cNvPr id="12" name="Oval 20">
            <a:extLst>
              <a:ext uri="{FF2B5EF4-FFF2-40B4-BE49-F238E27FC236}">
                <a16:creationId xmlns:a16="http://schemas.microsoft.com/office/drawing/2014/main" id="{FE3B1E5F-3DBC-4D5C-B119-867198BED74A}"/>
              </a:ext>
            </a:extLst>
          </p:cNvPr>
          <p:cNvSpPr/>
          <p:nvPr/>
        </p:nvSpPr>
        <p:spPr>
          <a:xfrm>
            <a:off x="7005705" y="37645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Cart Module</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02559"/>
            <a:ext cx="5737412" cy="4939814"/>
          </a:xfrm>
          <a:prstGeom prst="rect">
            <a:avLst/>
          </a:prstGeom>
          <a:noFill/>
        </p:spPr>
        <p:txBody>
          <a:bodyPr wrap="square" rtlCol="0">
            <a:spAutoFit/>
          </a:bodyPr>
          <a:lstStyle/>
          <a:p>
            <a:r>
              <a:rPr lang="en-US" b="1" dirty="0">
                <a:latin typeface="Arial Black" panose="020B0A04020102020204" pitchFamily="34" charset="0"/>
              </a:rPr>
              <a:t>Modules List:</a:t>
            </a:r>
          </a:p>
          <a:p>
            <a:pPr>
              <a:lnSpc>
                <a:spcPct val="150000"/>
              </a:lnSpc>
            </a:pPr>
            <a:endParaRPr lang="en-US" sz="1400" b="1" dirty="0">
              <a:latin typeface="Arial Black" panose="020B0A04020102020204" pitchFamily="34" charset="0"/>
            </a:endParaRPr>
          </a:p>
          <a:p>
            <a:pPr marL="285750" indent="-285750">
              <a:lnSpc>
                <a:spcPct val="150000"/>
              </a:lnSpc>
              <a:buFont typeface="Wingdings" panose="05000000000000000000" pitchFamily="2" charset="2"/>
              <a:buChar char="Ø"/>
            </a:pPr>
            <a:r>
              <a:rPr lang="en-US" sz="1400" b="1" dirty="0">
                <a:latin typeface="Arial Black" panose="020B0A04020102020204" pitchFamily="34" charset="0"/>
              </a:rPr>
              <a:t>Admin :  </a:t>
            </a:r>
          </a:p>
          <a:p>
            <a:pPr marL="400050" indent="-400050">
              <a:lnSpc>
                <a:spcPct val="150000"/>
              </a:lnSpc>
              <a:buFont typeface="+mj-lt"/>
              <a:buAutoNum type="romanUcPeriod"/>
            </a:pPr>
            <a:r>
              <a:rPr lang="en-US" sz="1400" b="1" dirty="0">
                <a:latin typeface="Arial Black" panose="020B0A04020102020204" pitchFamily="34" charset="0"/>
              </a:rPr>
              <a:t> Admin can  add fruits into system</a:t>
            </a:r>
          </a:p>
          <a:p>
            <a:pPr marL="400050" indent="-400050">
              <a:lnSpc>
                <a:spcPct val="150000"/>
              </a:lnSpc>
              <a:buFont typeface="+mj-lt"/>
              <a:buAutoNum type="romanUcPeriod"/>
            </a:pPr>
            <a:r>
              <a:rPr lang="en-US" sz="1400" b="1" dirty="0">
                <a:latin typeface="Arial Black" panose="020B0A04020102020204" pitchFamily="34" charset="0"/>
              </a:rPr>
              <a:t> with all necessary attributes</a:t>
            </a:r>
          </a:p>
          <a:p>
            <a:pPr marL="400050" indent="-400050">
              <a:lnSpc>
                <a:spcPct val="150000"/>
              </a:lnSpc>
              <a:buFont typeface="+mj-lt"/>
              <a:buAutoNum type="romanUcPeriod"/>
            </a:pPr>
            <a:r>
              <a:rPr lang="en-US" sz="1400" b="1" dirty="0">
                <a:latin typeface="Arial Black" panose="020B0A04020102020204" pitchFamily="34" charset="0"/>
              </a:rPr>
              <a:t> Admin can modify fruits like price, name , category </a:t>
            </a:r>
            <a:r>
              <a:rPr lang="en-US" sz="1400" b="1" dirty="0" err="1">
                <a:latin typeface="Arial Black" panose="020B0A04020102020204" pitchFamily="34" charset="0"/>
              </a:rPr>
              <a:t>e.t.c</a:t>
            </a:r>
            <a:endParaRPr lang="en-US" sz="1400" b="1" dirty="0">
              <a:latin typeface="Arial Black" panose="020B0A04020102020204" pitchFamily="34" charset="0"/>
            </a:endParaRPr>
          </a:p>
          <a:p>
            <a:pPr marL="400050" indent="-400050">
              <a:lnSpc>
                <a:spcPct val="150000"/>
              </a:lnSpc>
              <a:buFont typeface="+mj-lt"/>
              <a:buAutoNum type="romanUcPeriod"/>
            </a:pPr>
            <a:r>
              <a:rPr lang="en-US" sz="1400" b="1" dirty="0">
                <a:latin typeface="Arial Black" panose="020B0A04020102020204" pitchFamily="34" charset="0"/>
              </a:rPr>
              <a:t>  admin can delete fruit items</a:t>
            </a:r>
          </a:p>
          <a:p>
            <a:pPr marL="400050" indent="-400050">
              <a:lnSpc>
                <a:spcPct val="150000"/>
              </a:lnSpc>
              <a:buFont typeface="+mj-lt"/>
              <a:buAutoNum type="romanUcPeriod"/>
            </a:pPr>
            <a:r>
              <a:rPr lang="en-US" sz="1400" b="1" dirty="0">
                <a:latin typeface="Arial Black" panose="020B0A04020102020204" pitchFamily="34" charset="0"/>
              </a:rPr>
              <a:t>  admin can view all items</a:t>
            </a:r>
          </a:p>
          <a:p>
            <a:pPr marL="400050" indent="-400050">
              <a:lnSpc>
                <a:spcPct val="150000"/>
              </a:lnSpc>
              <a:buFont typeface="+mj-lt"/>
              <a:buAutoNum type="romanUcPeriod"/>
            </a:pPr>
            <a:r>
              <a:rPr lang="en-US" sz="1400" b="1" dirty="0">
                <a:latin typeface="Arial Black" panose="020B0A04020102020204" pitchFamily="34" charset="0"/>
              </a:rPr>
              <a:t>  admin can view customer details</a:t>
            </a:r>
          </a:p>
          <a:p>
            <a:pPr marL="400050" indent="-400050">
              <a:lnSpc>
                <a:spcPct val="150000"/>
              </a:lnSpc>
              <a:buFont typeface="+mj-lt"/>
              <a:buAutoNum type="romanUcPeriod"/>
            </a:pPr>
            <a:r>
              <a:rPr lang="en-US" sz="1400" b="1" dirty="0">
                <a:latin typeface="Arial Black" panose="020B0A04020102020204" pitchFamily="34" charset="0"/>
              </a:rPr>
              <a:t>  admin can manage order of customer</a:t>
            </a:r>
          </a:p>
          <a:p>
            <a:pPr marL="400050" indent="-400050">
              <a:lnSpc>
                <a:spcPct val="150000"/>
              </a:lnSpc>
              <a:buFont typeface="+mj-lt"/>
              <a:buAutoNum type="romanUcPeriod"/>
            </a:pPr>
            <a:r>
              <a:rPr lang="en-US" sz="1400" b="1" dirty="0">
                <a:latin typeface="Arial Black" panose="020B0A04020102020204" pitchFamily="34" charset="0"/>
              </a:rPr>
              <a:t>  admin will send invoice to customer</a:t>
            </a:r>
          </a:p>
          <a:p>
            <a:pPr marL="400050" indent="-400050">
              <a:lnSpc>
                <a:spcPct val="150000"/>
              </a:lnSpc>
              <a:buFont typeface="+mj-lt"/>
              <a:buAutoNum type="romanUcPeriod"/>
            </a:pPr>
            <a:r>
              <a:rPr lang="en-US" sz="1400" b="1" dirty="0">
                <a:latin typeface="Arial Black" panose="020B0A04020102020204" pitchFamily="34" charset="0"/>
              </a:rPr>
              <a:t>  admin should manage the payment details</a:t>
            </a:r>
          </a:p>
          <a:p>
            <a:pPr marL="400050" indent="-400050">
              <a:lnSpc>
                <a:spcPct val="150000"/>
              </a:lnSpc>
              <a:buFont typeface="+mj-lt"/>
              <a:buAutoNum type="romanUcPeriod"/>
            </a:pPr>
            <a:endParaRPr lang="en-US" b="1" dirty="0">
              <a:latin typeface="Arial Black" panose="020B0A04020102020204" pitchFamily="34" charset="0"/>
            </a:endParaRPr>
          </a:p>
          <a:p>
            <a:endParaRPr lang="en-US" dirty="0"/>
          </a:p>
        </p:txBody>
      </p:sp>
    </p:spTree>
    <p:extLst>
      <p:ext uri="{BB962C8B-B14F-4D97-AF65-F5344CB8AC3E}">
        <p14:creationId xmlns:p14="http://schemas.microsoft.com/office/powerpoint/2010/main" val="67012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02559"/>
            <a:ext cx="5737412" cy="5909310"/>
          </a:xfrm>
          <a:prstGeom prst="rect">
            <a:avLst/>
          </a:prstGeom>
          <a:noFill/>
        </p:spPr>
        <p:txBody>
          <a:bodyPr wrap="square" rtlCol="0">
            <a:spAutoFit/>
          </a:bodyPr>
          <a:lstStyle/>
          <a:p>
            <a:r>
              <a:rPr lang="en-US" b="1" dirty="0">
                <a:latin typeface="Arial Black" panose="020B0A04020102020204" pitchFamily="34" charset="0"/>
              </a:rPr>
              <a:t>Modules List:</a:t>
            </a:r>
          </a:p>
          <a:p>
            <a:pPr marL="285750" indent="-285750">
              <a:lnSpc>
                <a:spcPct val="150000"/>
              </a:lnSpc>
              <a:buFont typeface="Wingdings" panose="05000000000000000000" pitchFamily="2" charset="2"/>
              <a:buChar char="Ø"/>
            </a:pPr>
            <a:r>
              <a:rPr lang="en-US" sz="1400" b="1" dirty="0">
                <a:latin typeface="Arial Black" panose="020B0A04020102020204" pitchFamily="34" charset="0"/>
              </a:rPr>
              <a:t>Customer :  </a:t>
            </a:r>
          </a:p>
          <a:p>
            <a:pPr marL="400050" indent="-400050">
              <a:lnSpc>
                <a:spcPct val="150000"/>
              </a:lnSpc>
              <a:buFont typeface="+mj-lt"/>
              <a:buAutoNum type="romanUcPeriod"/>
            </a:pPr>
            <a:r>
              <a:rPr lang="en-US" sz="1400" b="1" dirty="0">
                <a:latin typeface="Arial Black" panose="020B0A04020102020204" pitchFamily="34" charset="0"/>
              </a:rPr>
              <a:t> customer need to signup to system</a:t>
            </a:r>
          </a:p>
          <a:p>
            <a:pPr marL="400050" indent="-400050">
              <a:lnSpc>
                <a:spcPct val="150000"/>
              </a:lnSpc>
              <a:buFont typeface="+mj-lt"/>
              <a:buAutoNum type="romanUcPeriod"/>
            </a:pPr>
            <a:r>
              <a:rPr lang="en-US" sz="1400" b="1" dirty="0">
                <a:latin typeface="Arial Black" panose="020B0A04020102020204" pitchFamily="34" charset="0"/>
              </a:rPr>
              <a:t> In this module customer will login into system </a:t>
            </a:r>
          </a:p>
          <a:p>
            <a:pPr marL="400050" indent="-400050">
              <a:lnSpc>
                <a:spcPct val="150000"/>
              </a:lnSpc>
              <a:buFont typeface="+mj-lt"/>
              <a:buAutoNum type="romanUcPeriod"/>
            </a:pPr>
            <a:r>
              <a:rPr lang="en-US" sz="1400" b="1" dirty="0">
                <a:latin typeface="Arial Black" panose="020B0A04020102020204" pitchFamily="34" charset="0"/>
              </a:rPr>
              <a:t>Once customer will login customer can , In this module customer can view fruits, discounts </a:t>
            </a:r>
            <a:r>
              <a:rPr lang="en-US" sz="1400" b="1" dirty="0" err="1">
                <a:latin typeface="Arial Black" panose="020B0A04020102020204" pitchFamily="34" charset="0"/>
              </a:rPr>
              <a:t>e.t.c</a:t>
            </a:r>
            <a:endParaRPr lang="en-US" sz="1400" b="1" dirty="0">
              <a:latin typeface="Arial Black" panose="020B0A04020102020204" pitchFamily="34" charset="0"/>
            </a:endParaRPr>
          </a:p>
          <a:p>
            <a:pPr marL="400050" indent="-400050">
              <a:lnSpc>
                <a:spcPct val="150000"/>
              </a:lnSpc>
              <a:buFont typeface="+mj-lt"/>
              <a:buAutoNum type="romanUcPeriod"/>
            </a:pPr>
            <a:r>
              <a:rPr lang="en-US" sz="1400" b="1" dirty="0">
                <a:latin typeface="Arial Black" panose="020B0A04020102020204" pitchFamily="34" charset="0"/>
              </a:rPr>
              <a:t>customer can  search fruits based on fruit name or category </a:t>
            </a:r>
          </a:p>
          <a:p>
            <a:pPr marL="400050" indent="-400050">
              <a:lnSpc>
                <a:spcPct val="150000"/>
              </a:lnSpc>
              <a:buFont typeface="+mj-lt"/>
              <a:buAutoNum type="romanUcPeriod"/>
            </a:pPr>
            <a:r>
              <a:rPr lang="en-US" sz="1400" b="1" dirty="0">
                <a:latin typeface="Arial Black" panose="020B0A04020102020204" pitchFamily="34" charset="0"/>
              </a:rPr>
              <a:t>customer can view fruits in order(low price to high price or high price to low price)</a:t>
            </a:r>
          </a:p>
          <a:p>
            <a:pPr marL="400050" indent="-400050">
              <a:lnSpc>
                <a:spcPct val="150000"/>
              </a:lnSpc>
              <a:buFont typeface="+mj-lt"/>
              <a:buAutoNum type="romanUcPeriod"/>
            </a:pPr>
            <a:r>
              <a:rPr lang="en-US" sz="1400" b="1" dirty="0">
                <a:latin typeface="Arial Black" panose="020B0A04020102020204" pitchFamily="34" charset="0"/>
              </a:rPr>
              <a:t> can check availability status of a particular fruit item</a:t>
            </a:r>
          </a:p>
          <a:p>
            <a:pPr marL="400050" indent="-400050">
              <a:lnSpc>
                <a:spcPct val="150000"/>
              </a:lnSpc>
              <a:buFont typeface="+mj-lt"/>
              <a:buAutoNum type="romanUcPeriod"/>
            </a:pPr>
            <a:r>
              <a:rPr lang="en-US" sz="1400" b="1" dirty="0">
                <a:latin typeface="Arial Black" panose="020B0A04020102020204" pitchFamily="34" charset="0"/>
              </a:rPr>
              <a:t>  customer can buy fruits from farm</a:t>
            </a:r>
          </a:p>
          <a:p>
            <a:pPr marL="400050" indent="-400050">
              <a:lnSpc>
                <a:spcPct val="150000"/>
              </a:lnSpc>
              <a:buFont typeface="+mj-lt"/>
              <a:buAutoNum type="romanUcPeriod"/>
            </a:pPr>
            <a:r>
              <a:rPr lang="en-US" sz="1400" b="1" dirty="0">
                <a:latin typeface="Arial Black" panose="020B0A04020102020204" pitchFamily="34" charset="0"/>
              </a:rPr>
              <a:t> in this module customer can check their order details and status </a:t>
            </a:r>
          </a:p>
          <a:p>
            <a:pPr marL="400050" indent="-400050">
              <a:lnSpc>
                <a:spcPct val="150000"/>
              </a:lnSpc>
              <a:buFont typeface="+mj-lt"/>
              <a:buAutoNum type="romanUcPeriod"/>
            </a:pPr>
            <a:r>
              <a:rPr lang="en-US" sz="1400" b="1" dirty="0">
                <a:latin typeface="Arial Black" panose="020B0A04020102020204" pitchFamily="34" charset="0"/>
              </a:rPr>
              <a:t>Customer can log out from system.</a:t>
            </a:r>
          </a:p>
          <a:p>
            <a:pPr marL="400050" indent="-400050">
              <a:lnSpc>
                <a:spcPct val="150000"/>
              </a:lnSpc>
              <a:buFont typeface="+mj-lt"/>
              <a:buAutoNum type="romanUcPeriod"/>
            </a:pPr>
            <a:endParaRPr lang="en-US" b="1" dirty="0">
              <a:latin typeface="Arial Black" panose="020B0A04020102020204" pitchFamily="34" charset="0"/>
            </a:endParaRPr>
          </a:p>
          <a:p>
            <a:endParaRPr lang="en-US" dirty="0"/>
          </a:p>
        </p:txBody>
      </p:sp>
    </p:spTree>
    <p:extLst>
      <p:ext uri="{BB962C8B-B14F-4D97-AF65-F5344CB8AC3E}">
        <p14:creationId xmlns:p14="http://schemas.microsoft.com/office/powerpoint/2010/main" val="329926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283509"/>
            <a:ext cx="5737412" cy="4293483"/>
          </a:xfrm>
          <a:prstGeom prst="rect">
            <a:avLst/>
          </a:prstGeom>
          <a:noFill/>
        </p:spPr>
        <p:txBody>
          <a:bodyPr wrap="square" rtlCol="0">
            <a:spAutoFit/>
          </a:bodyPr>
          <a:lstStyle/>
          <a:p>
            <a:r>
              <a:rPr lang="en-US" b="1" dirty="0">
                <a:latin typeface="Arial Black" panose="020B0A04020102020204" pitchFamily="34" charset="0"/>
              </a:rPr>
              <a:t>Modules List:</a:t>
            </a:r>
          </a:p>
          <a:p>
            <a:pPr>
              <a:lnSpc>
                <a:spcPct val="150000"/>
              </a:lnSpc>
            </a:pPr>
            <a:endParaRPr lang="en-US" sz="1400" b="1" dirty="0">
              <a:latin typeface="Arial Black" panose="020B0A04020102020204" pitchFamily="34" charset="0"/>
            </a:endParaRPr>
          </a:p>
          <a:p>
            <a:pPr marL="285750" indent="-285750">
              <a:lnSpc>
                <a:spcPct val="150000"/>
              </a:lnSpc>
              <a:buFont typeface="Wingdings" panose="05000000000000000000" pitchFamily="2" charset="2"/>
              <a:buChar char="Ø"/>
            </a:pPr>
            <a:r>
              <a:rPr lang="en-US" sz="1400" b="1" dirty="0">
                <a:latin typeface="Arial Black" panose="020B0A04020102020204" pitchFamily="34" charset="0"/>
              </a:rPr>
              <a:t>Item :  </a:t>
            </a:r>
          </a:p>
          <a:p>
            <a:pPr marL="400050" indent="-400050">
              <a:lnSpc>
                <a:spcPct val="150000"/>
              </a:lnSpc>
              <a:buFont typeface="+mj-lt"/>
              <a:buAutoNum type="romanUcPeriod"/>
            </a:pPr>
            <a:r>
              <a:rPr lang="en-US" sz="1400" b="1" dirty="0">
                <a:latin typeface="Arial Black" panose="020B0A04020102020204" pitchFamily="34" charset="0"/>
              </a:rPr>
              <a:t> Item can be added by admin</a:t>
            </a:r>
          </a:p>
          <a:p>
            <a:pPr marL="400050" indent="-400050">
              <a:lnSpc>
                <a:spcPct val="150000"/>
              </a:lnSpc>
              <a:buFont typeface="+mj-lt"/>
              <a:buAutoNum type="romanUcPeriod"/>
            </a:pPr>
            <a:r>
              <a:rPr lang="en-US" sz="1400" b="1" dirty="0">
                <a:latin typeface="Arial Black" panose="020B0A04020102020204" pitchFamily="34" charset="0"/>
              </a:rPr>
              <a:t> In this module item can be modified by admin</a:t>
            </a:r>
          </a:p>
          <a:p>
            <a:pPr marL="400050" indent="-400050">
              <a:lnSpc>
                <a:spcPct val="150000"/>
              </a:lnSpc>
              <a:buFont typeface="+mj-lt"/>
              <a:buAutoNum type="romanUcPeriod"/>
            </a:pPr>
            <a:r>
              <a:rPr lang="en-US" sz="1400" b="1" dirty="0">
                <a:latin typeface="Arial Black" panose="020B0A04020102020204" pitchFamily="34" charset="0"/>
              </a:rPr>
              <a:t> In this module item can be deleted by admin</a:t>
            </a:r>
          </a:p>
          <a:p>
            <a:pPr marL="400050" indent="-400050">
              <a:lnSpc>
                <a:spcPct val="150000"/>
              </a:lnSpc>
              <a:buFont typeface="+mj-lt"/>
              <a:buAutoNum type="romanUcPeriod"/>
            </a:pPr>
            <a:r>
              <a:rPr lang="en-US" sz="1400" b="1" dirty="0">
                <a:latin typeface="Arial Black" panose="020B0A04020102020204" pitchFamily="34" charset="0"/>
              </a:rPr>
              <a:t>Items can be searched by admin and customer</a:t>
            </a:r>
          </a:p>
          <a:p>
            <a:pPr marL="400050" indent="-400050">
              <a:lnSpc>
                <a:spcPct val="150000"/>
              </a:lnSpc>
              <a:buFont typeface="+mj-lt"/>
              <a:buAutoNum type="romanUcPeriod"/>
            </a:pPr>
            <a:r>
              <a:rPr lang="en-US" sz="1400" b="1" dirty="0">
                <a:latin typeface="Arial Black" panose="020B0A04020102020204" pitchFamily="34" charset="0"/>
              </a:rPr>
              <a:t>Items can be sorted by admin and customer</a:t>
            </a:r>
          </a:p>
          <a:p>
            <a:pPr marL="400050" indent="-400050">
              <a:lnSpc>
                <a:spcPct val="150000"/>
              </a:lnSpc>
              <a:buFont typeface="+mj-lt"/>
              <a:buAutoNum type="romanUcPeriod"/>
            </a:pPr>
            <a:r>
              <a:rPr lang="en-US" sz="1400" b="1" dirty="0">
                <a:latin typeface="Arial Black" panose="020B0A04020102020204" pitchFamily="34" charset="0"/>
              </a:rPr>
              <a:t>Items count and item’s price count can be calculated by only admin</a:t>
            </a:r>
          </a:p>
          <a:p>
            <a:pPr>
              <a:lnSpc>
                <a:spcPct val="150000"/>
              </a:lnSpc>
            </a:pPr>
            <a:endParaRPr lang="en-US" sz="1400" b="1" dirty="0">
              <a:latin typeface="Arial Black" panose="020B0A04020102020204" pitchFamily="34" charset="0"/>
            </a:endParaRPr>
          </a:p>
          <a:p>
            <a:pPr marL="400050" indent="-400050">
              <a:lnSpc>
                <a:spcPct val="150000"/>
              </a:lnSpc>
              <a:buFont typeface="+mj-lt"/>
              <a:buAutoNum type="romanUcPeriod"/>
            </a:pPr>
            <a:endParaRPr lang="en-US" b="1" dirty="0">
              <a:latin typeface="Arial Black" panose="020B0A04020102020204" pitchFamily="34" charset="0"/>
            </a:endParaRPr>
          </a:p>
          <a:p>
            <a:endParaRPr lang="en-US" dirty="0"/>
          </a:p>
        </p:txBody>
      </p:sp>
    </p:spTree>
    <p:extLst>
      <p:ext uri="{BB962C8B-B14F-4D97-AF65-F5344CB8AC3E}">
        <p14:creationId xmlns:p14="http://schemas.microsoft.com/office/powerpoint/2010/main" val="285389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E492FA4D-2885-43BF-84F9-6FD5B3C172AA}">
  <ds:schemaRefs>
    <ds:schemaRef ds:uri="http://purl.org/dc/elements/1.1/"/>
    <ds:schemaRef ds:uri="http://schemas.microsoft.com/office/2006/documentManagement/types"/>
    <ds:schemaRef ds:uri="26bed2a0-a239-4228-bd8e-b46f54fc12da"/>
    <ds:schemaRef ds:uri="http://schemas.openxmlformats.org/package/2006/metadata/core-properties"/>
    <ds:schemaRef ds:uri="http://www.w3.org/XML/1998/namespace"/>
    <ds:schemaRef ds:uri="http://schemas.microsoft.com/office/infopath/2007/PartnerControls"/>
    <ds:schemaRef ds:uri="http://purl.org/dc/terms/"/>
    <ds:schemaRef ds:uri="http://schemas.microsoft.com/office/2006/metadata/properties"/>
    <ds:schemaRef ds:uri="http://purl.org/dc/dcmitype/"/>
    <ds:schemaRef ds:uri="http://schemas.microsoft.com/sharepoint/v3/fields"/>
  </ds:schemaRefs>
</ds:datastoreItem>
</file>

<file path=customXml/itemProps3.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16529</TotalTime>
  <Words>891</Words>
  <Application>Microsoft Office PowerPoint</Application>
  <PresentationFormat>Widescreen</PresentationFormat>
  <Paragraphs>154</Paragraphs>
  <Slides>21</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21</vt:i4>
      </vt:variant>
    </vt:vector>
  </HeadingPairs>
  <TitlesOfParts>
    <vt:vector size="32" baseType="lpstr">
      <vt:lpstr>Arial</vt:lpstr>
      <vt:lpstr>Arial Black</vt:lpstr>
      <vt:lpstr>Calibri</vt:lpstr>
      <vt:lpstr>Segoe UI</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Problem Statement</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Mahadik, Akash Harishchandra</cp:lastModifiedBy>
  <cp:revision>80</cp:revision>
  <dcterms:created xsi:type="dcterms:W3CDTF">2018-05-28T05:37:39Z</dcterms:created>
  <dcterms:modified xsi:type="dcterms:W3CDTF">2024-05-19T10:24:16Z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